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-1184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4067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ff0308b6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ff0308b6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1ff0308b60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1ff0308b60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1ff01c1f3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1ff01c1f3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LC_presentazione_anci_20_1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0"/>
            <a:ext cx="82296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346175" y="1266911"/>
            <a:ext cx="8520600" cy="318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>
                <a:solidFill>
                  <a:schemeClr val="dk1"/>
                </a:solidFill>
              </a:rPr>
              <a:t>Luoghi Comuni è la nuova iniziativa delle Politiche Giovanili della Regione Puglia e dell’ARTI (Agenzia Regionale per la Tecnologia e l’Innovazione) che finanzia i progetti di innovazione sociale </a:t>
            </a:r>
            <a:r>
              <a:rPr lang="it" dirty="0">
                <a:solidFill>
                  <a:srgbClr val="000000"/>
                </a:solidFill>
              </a:rPr>
              <a:t>promossi dalle</a:t>
            </a:r>
            <a:r>
              <a:rPr lang="it" dirty="0">
                <a:solidFill>
                  <a:srgbClr val="FF0000"/>
                </a:solidFill>
              </a:rPr>
              <a:t> </a:t>
            </a:r>
            <a:r>
              <a:rPr lang="it" dirty="0">
                <a:solidFill>
                  <a:schemeClr val="dk1"/>
                </a:solidFill>
              </a:rPr>
              <a:t>organizzazioni giovanili pugliesi, da realizzare in spazi pubblici </a:t>
            </a:r>
            <a:r>
              <a:rPr lang="it" dirty="0">
                <a:solidFill>
                  <a:srgbClr val="000000"/>
                </a:solidFill>
              </a:rPr>
              <a:t>sottoutilizzati</a:t>
            </a:r>
            <a:endParaRPr dirty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" dirty="0">
                <a:solidFill>
                  <a:schemeClr val="dk1"/>
                </a:solidFill>
              </a:rPr>
              <a:t>Luoghi Comuni, attraverso la mappatura del patrimonio pubblico sottoutilizzato, mette in rete giovani ed enti </a:t>
            </a:r>
            <a:r>
              <a:rPr lang="it" dirty="0">
                <a:solidFill>
                  <a:srgbClr val="000000"/>
                </a:solidFill>
              </a:rPr>
              <a:t>pubblici</a:t>
            </a:r>
            <a:r>
              <a:rPr lang="it" dirty="0">
                <a:solidFill>
                  <a:schemeClr val="dk1"/>
                </a:solidFill>
              </a:rPr>
              <a:t> sostenendo progetti che sprigionano effetti positivi nel territorio e nelle comunità e </a:t>
            </a:r>
            <a:r>
              <a:rPr lang="it" dirty="0">
                <a:solidFill>
                  <a:srgbClr val="000000"/>
                </a:solidFill>
              </a:rPr>
              <a:t>favoriscono l’ingresso dei giovani nel mercato del lavoro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3" name="Google Shape;64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dirty="0" smtClean="0"/>
              <a:t>COS’È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A CHI È RIVOLTA</a:t>
            </a:r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311700" y="1304875"/>
            <a:ext cx="8520600" cy="33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it">
                <a:solidFill>
                  <a:srgbClr val="000000"/>
                </a:solidFill>
              </a:rPr>
              <a:t>L’iniziativa è rivolta:</a:t>
            </a:r>
            <a:endParaRPr>
              <a:solidFill>
                <a:srgbClr val="000000"/>
              </a:solidFill>
            </a:endParaRPr>
          </a:p>
          <a:p>
            <a:pPr marL="457200" lvl="0" indent="-34290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it">
                <a:solidFill>
                  <a:srgbClr val="000000"/>
                </a:solidFill>
              </a:rPr>
              <a:t>ai Comuni e agli altri enti pubblici che vogliono valorizzare il proprio patrimonio sottoutilizzato e metterlo a disposizione per progetti di innovazione sociale.</a:t>
            </a:r>
            <a:endParaRPr>
              <a:solidFill>
                <a:srgbClr val="000000"/>
              </a:solidFill>
            </a:endParaRPr>
          </a:p>
          <a:p>
            <a:pPr marL="457200" lvl="0" indent="-34290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it">
                <a:solidFill>
                  <a:srgbClr val="000000"/>
                </a:solidFill>
              </a:rPr>
              <a:t>alle Organizzazioni giov</a:t>
            </a:r>
            <a:r>
              <a:rPr lang="it">
                <a:solidFill>
                  <a:schemeClr val="dk1"/>
                </a:solidFill>
              </a:rPr>
              <a:t>anili del Terzo Settore (associazioni, cooperative e imprese sociali) costituite e con sede in Puglia, i cui organi direttivi siano composti in maggioranza da giovani fino a 35 anni.</a:t>
            </a:r>
            <a:endParaRPr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 dirty="0" smtClean="0"/>
              <a:t>LUOGHI COMUNI SERVE </a:t>
            </a:r>
            <a:r>
              <a:rPr lang="it" dirty="0"/>
              <a:t>PER...</a:t>
            </a:r>
            <a:endParaRPr dirty="0"/>
          </a:p>
        </p:txBody>
      </p:sp>
      <p:sp>
        <p:nvSpPr>
          <p:cNvPr id="77" name="Google Shape;77;p17"/>
          <p:cNvSpPr txBox="1">
            <a:spLocks noGrp="1"/>
          </p:cNvSpPr>
          <p:nvPr>
            <p:ph type="body" idx="1"/>
          </p:nvPr>
        </p:nvSpPr>
        <p:spPr>
          <a:xfrm>
            <a:off x="311700" y="923875"/>
            <a:ext cx="8520600" cy="388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1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 dirty="0">
                <a:solidFill>
                  <a:srgbClr val="000000"/>
                </a:solidFill>
              </a:rPr>
              <a:t>Offrire ai giovani occasioni di attivazione </a:t>
            </a:r>
            <a:r>
              <a:rPr lang="it-IT" sz="1400" dirty="0" smtClean="0">
                <a:solidFill>
                  <a:srgbClr val="000000"/>
                </a:solidFill>
              </a:rPr>
              <a:t>e apprendimento</a:t>
            </a:r>
            <a:r>
              <a:rPr lang="it" sz="1400" dirty="0" smtClean="0">
                <a:solidFill>
                  <a:srgbClr val="000000"/>
                </a:solidFill>
              </a:rPr>
              <a:t>, </a:t>
            </a:r>
            <a:r>
              <a:rPr lang="it" sz="1400" dirty="0">
                <a:solidFill>
                  <a:srgbClr val="000000"/>
                </a:solidFill>
              </a:rPr>
              <a:t>partendo dai problemi e dalle opportunità del territorio. </a:t>
            </a:r>
            <a:br>
              <a:rPr lang="it" sz="1400" dirty="0">
                <a:solidFill>
                  <a:srgbClr val="000000"/>
                </a:solidFill>
              </a:rPr>
            </a:br>
            <a:endParaRPr sz="1400" dirty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400" dirty="0">
                <a:solidFill>
                  <a:srgbClr val="000000"/>
                </a:solidFill>
              </a:rPr>
              <a:t>Sostenere le Organizzazioni giovanili del Terzo Settore che intendono mettersi alla prova con progetti di innovazione sociale capaci di coinvolgere le comunità </a:t>
            </a:r>
            <a:r>
              <a:rPr lang="it" sz="1400" dirty="0" smtClean="0">
                <a:solidFill>
                  <a:srgbClr val="000000"/>
                </a:solidFill>
              </a:rPr>
              <a:t>locali</a:t>
            </a:r>
            <a:r>
              <a:rPr lang="it-IT" sz="1400" dirty="0" smtClean="0">
                <a:solidFill>
                  <a:srgbClr val="000000"/>
                </a:solidFill>
              </a:rPr>
              <a:t>.</a:t>
            </a:r>
            <a:r>
              <a:rPr lang="it" sz="1400" dirty="0">
                <a:solidFill>
                  <a:srgbClr val="000000"/>
                </a:solidFill>
              </a:rPr>
              <a:t/>
            </a:r>
            <a:br>
              <a:rPr lang="it" sz="1400" dirty="0">
                <a:solidFill>
                  <a:srgbClr val="000000"/>
                </a:solidFill>
              </a:rPr>
            </a:br>
            <a:endParaRPr sz="1400" dirty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it-IT" sz="1400" dirty="0">
                <a:solidFill>
                  <a:srgbClr val="000000"/>
                </a:solidFill>
              </a:rPr>
              <a:t>F</a:t>
            </a:r>
            <a:r>
              <a:rPr lang="it" sz="1400" dirty="0" smtClean="0">
                <a:solidFill>
                  <a:srgbClr val="000000"/>
                </a:solidFill>
              </a:rPr>
              <a:t>ornire </a:t>
            </a:r>
            <a:r>
              <a:rPr lang="it" sz="1400" dirty="0">
                <a:solidFill>
                  <a:srgbClr val="000000"/>
                </a:solidFill>
              </a:rPr>
              <a:t>ai Comuni e agli altri </a:t>
            </a:r>
            <a:r>
              <a:rPr lang="it-IT" sz="1400" dirty="0" smtClean="0">
                <a:solidFill>
                  <a:srgbClr val="000000"/>
                </a:solidFill>
              </a:rPr>
              <a:t>E</a:t>
            </a:r>
            <a:r>
              <a:rPr lang="it" sz="1400" dirty="0" smtClean="0">
                <a:solidFill>
                  <a:srgbClr val="000000"/>
                </a:solidFill>
              </a:rPr>
              <a:t>nti </a:t>
            </a:r>
            <a:r>
              <a:rPr lang="it" sz="1400" dirty="0">
                <a:solidFill>
                  <a:srgbClr val="000000"/>
                </a:solidFill>
              </a:rPr>
              <a:t>pubblici uno strumento per valorizzare gli spazi sottoutilizzati e favorire la rigenerazione </a:t>
            </a:r>
            <a:r>
              <a:rPr lang="it" sz="1400" dirty="0" smtClean="0">
                <a:solidFill>
                  <a:srgbClr val="000000"/>
                </a:solidFill>
              </a:rPr>
              <a:t>urbana</a:t>
            </a:r>
            <a:r>
              <a:rPr lang="it-IT" sz="1400" dirty="0" smtClean="0">
                <a:solidFill>
                  <a:srgbClr val="000000"/>
                </a:solidFill>
              </a:rPr>
              <a:t>.</a:t>
            </a:r>
            <a:endParaRPr sz="1400" dirty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400" dirty="0">
                <a:solidFill>
                  <a:srgbClr val="000000"/>
                </a:solidFill>
              </a:rPr>
              <a:t>C</a:t>
            </a:r>
            <a:r>
              <a:rPr lang="it" sz="1400" dirty="0" smtClean="0">
                <a:solidFill>
                  <a:srgbClr val="000000"/>
                </a:solidFill>
              </a:rPr>
              <a:t>reare </a:t>
            </a:r>
            <a:r>
              <a:rPr lang="it" sz="1400" dirty="0">
                <a:solidFill>
                  <a:srgbClr val="000000"/>
                </a:solidFill>
              </a:rPr>
              <a:t>una piattaforma condivisa per la conoscenza del patrimonio sottoutilizzato da poter valorizzare.</a:t>
            </a:r>
            <a:endParaRPr sz="1400" dirty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it-IT" sz="1400" dirty="0">
                <a:solidFill>
                  <a:srgbClr val="000000"/>
                </a:solidFill>
              </a:rPr>
              <a:t>C</a:t>
            </a:r>
            <a:r>
              <a:rPr lang="it" sz="1400" dirty="0" smtClean="0">
                <a:solidFill>
                  <a:srgbClr val="000000"/>
                </a:solidFill>
              </a:rPr>
              <a:t>ostruire </a:t>
            </a:r>
            <a:r>
              <a:rPr lang="it" sz="1400" dirty="0">
                <a:solidFill>
                  <a:srgbClr val="000000"/>
                </a:solidFill>
              </a:rPr>
              <a:t>alleanze pubblico-private per aumentare il numero di luoghi per la creatività e l’apprendimento dedicati ai giovani </a:t>
            </a:r>
            <a:r>
              <a:rPr lang="it" sz="1400" dirty="0" smtClean="0">
                <a:solidFill>
                  <a:srgbClr val="000000"/>
                </a:solidFill>
              </a:rPr>
              <a:t>pugliesi</a:t>
            </a:r>
            <a:r>
              <a:rPr lang="it-IT" sz="1400" dirty="0" smtClean="0">
                <a:solidFill>
                  <a:srgbClr val="000000"/>
                </a:solidFill>
              </a:rPr>
              <a:t>.</a:t>
            </a:r>
            <a:endParaRPr sz="1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172</Words>
  <Application>Microsoft Macintosh PowerPoint</Application>
  <PresentationFormat>Presentazione su schermo (16:9)</PresentationFormat>
  <Paragraphs>20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Simple Light</vt:lpstr>
      <vt:lpstr>Presentazione di PowerPoint</vt:lpstr>
      <vt:lpstr>COS’È</vt:lpstr>
      <vt:lpstr>A CHI È RIVOLTA</vt:lpstr>
      <vt:lpstr>LUOGHI COMUNI SERVE PER...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cp:lastModifiedBy>Marco</cp:lastModifiedBy>
  <cp:revision>2</cp:revision>
  <dcterms:modified xsi:type="dcterms:W3CDTF">2018-12-19T09:46:46Z</dcterms:modified>
</cp:coreProperties>
</file>